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2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5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24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33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991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00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04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7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9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7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8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1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7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9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1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9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OCN NI Level 2 Certificate in Applied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93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The OCN NI Level 2 Certificate </a:t>
            </a:r>
            <a:r>
              <a:rPr lang="en-GB" sz="2000" dirty="0" smtClean="0"/>
              <a:t>in </a:t>
            </a:r>
            <a:r>
              <a:rPr lang="en-GB" sz="2000" dirty="0"/>
              <a:t>Applied Science qualifications will provide learners with the opportunity to develop their knowledge, skills and understanding in a range of key concepts within Biology, Chemistry and Physics and builds upon the Key Stage 3 science curriculum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These qualifications are for learners interested in applied </a:t>
            </a:r>
            <a:r>
              <a:rPr lang="en-GB" sz="2000" dirty="0" smtClean="0"/>
              <a:t>science. </a:t>
            </a:r>
            <a:r>
              <a:rPr lang="en-GB" sz="2000" dirty="0"/>
              <a:t>They are intended to give learners the knowledge, understanding and skills that will enable them to progress to further learning or training in a science related area. They build upon the Northern Ireland Curriculum and meet the requirements of the Key Stage 4 Entitlement Framework.</a:t>
            </a:r>
          </a:p>
        </p:txBody>
      </p:sp>
    </p:spTree>
    <p:extLst>
      <p:ext uri="{BB962C8B-B14F-4D97-AF65-F5344CB8AC3E}">
        <p14:creationId xmlns:p14="http://schemas.microsoft.com/office/powerpoint/2010/main" val="312198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Grading of this qualification is Pass / Fail</a:t>
            </a:r>
          </a:p>
          <a:p>
            <a:r>
              <a:rPr lang="en-GB" sz="2400" dirty="0" smtClean="0"/>
              <a:t>If you successfully pass this qualification, you will get the equivalent GCSE points to a B at GCSE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1302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Learners must successfully complete all 3 mandatory units to achieve the qualification.</a:t>
            </a:r>
          </a:p>
          <a:p>
            <a:pPr lvl="1"/>
            <a:r>
              <a:rPr lang="en-GB" sz="2400" dirty="0" smtClean="0"/>
              <a:t>Physical Processes</a:t>
            </a:r>
          </a:p>
          <a:p>
            <a:pPr lvl="1"/>
            <a:r>
              <a:rPr lang="en-GB" sz="2400" dirty="0" smtClean="0"/>
              <a:t>Life Processes and Living Things</a:t>
            </a:r>
          </a:p>
          <a:p>
            <a:pPr lvl="1"/>
            <a:r>
              <a:rPr lang="en-GB" sz="2400" dirty="0" smtClean="0"/>
              <a:t>Materials and Their Chemical Properties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565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Understand energy transfer</a:t>
            </a:r>
          </a:p>
          <a:p>
            <a:r>
              <a:rPr lang="en-GB" sz="2400" dirty="0" smtClean="0"/>
              <a:t>Understand electricity</a:t>
            </a:r>
          </a:p>
          <a:p>
            <a:r>
              <a:rPr lang="en-GB" sz="2400" dirty="0" smtClean="0"/>
              <a:t>Understand forces and motion</a:t>
            </a:r>
          </a:p>
          <a:p>
            <a:r>
              <a:rPr lang="en-GB" sz="2400" dirty="0" smtClean="0"/>
              <a:t>Understand waves and radiation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5734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 Processes and Living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Understand Cellular Structure and Functions</a:t>
            </a:r>
          </a:p>
          <a:p>
            <a:r>
              <a:rPr lang="en-GB" sz="2400" dirty="0" smtClean="0"/>
              <a:t>Know about transport of nutrients and gases in plants</a:t>
            </a:r>
            <a:endParaRPr lang="en-GB" sz="2400" dirty="0"/>
          </a:p>
          <a:p>
            <a:r>
              <a:rPr lang="en-GB" sz="2400" dirty="0" smtClean="0"/>
              <a:t>Understand genetics and inheritance</a:t>
            </a:r>
          </a:p>
          <a:p>
            <a:r>
              <a:rPr lang="en-GB" sz="2400" dirty="0" smtClean="0"/>
              <a:t>Understand how organisms interact with the environment and each other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47404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Materials and Their Chemical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Understand atomic structure and bonding</a:t>
            </a:r>
          </a:p>
          <a:p>
            <a:r>
              <a:rPr lang="en-GB" sz="2400" dirty="0" smtClean="0"/>
              <a:t>Know about the periodic table</a:t>
            </a:r>
          </a:p>
          <a:p>
            <a:r>
              <a:rPr lang="en-GB" sz="2400" dirty="0" smtClean="0"/>
              <a:t>Understand the nature of chemistry and the main types of chemical reaction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660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Applied Science course is assessed through:</a:t>
            </a:r>
          </a:p>
          <a:p>
            <a:pPr lvl="1"/>
            <a:r>
              <a:rPr lang="en-GB" sz="2000" dirty="0" smtClean="0"/>
              <a:t>Written work / notes</a:t>
            </a:r>
          </a:p>
          <a:p>
            <a:pPr lvl="1"/>
            <a:r>
              <a:rPr lang="en-GB" sz="2000" dirty="0" smtClean="0"/>
              <a:t>Record of observation</a:t>
            </a:r>
          </a:p>
          <a:p>
            <a:pPr lvl="1"/>
            <a:r>
              <a:rPr lang="en-GB" sz="2000" dirty="0" smtClean="0"/>
              <a:t>Record of discussion</a:t>
            </a:r>
          </a:p>
          <a:p>
            <a:pPr lvl="1"/>
            <a:r>
              <a:rPr lang="en-GB" sz="2000" dirty="0" smtClean="0"/>
              <a:t>Learner logs and diary</a:t>
            </a:r>
          </a:p>
          <a:p>
            <a:pPr lvl="1"/>
            <a:r>
              <a:rPr lang="en-GB" sz="2000" dirty="0" smtClean="0"/>
              <a:t>Assessor notes and records (teacher)</a:t>
            </a:r>
          </a:p>
          <a:p>
            <a:r>
              <a:rPr lang="en-GB" sz="2400" dirty="0" smtClean="0"/>
              <a:t>There are no exams in this qualification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85544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</TotalTime>
  <Words>282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OCN NI Level 2 Certificate in Applied Science</vt:lpstr>
      <vt:lpstr>Aims and Objectives</vt:lpstr>
      <vt:lpstr>Grading</vt:lpstr>
      <vt:lpstr>Units</vt:lpstr>
      <vt:lpstr>Physical Processes</vt:lpstr>
      <vt:lpstr>Life Processes and Living Things</vt:lpstr>
      <vt:lpstr>Materials and Their Chemical Properties</vt:lpstr>
      <vt:lpstr>Assessment 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OCN NI Level 2 Certificate in Applied Science</dc:title>
  <dc:creator>T Brown</dc:creator>
  <cp:lastModifiedBy>T Brown</cp:lastModifiedBy>
  <cp:revision>2</cp:revision>
  <dcterms:created xsi:type="dcterms:W3CDTF">2021-01-19T10:48:29Z</dcterms:created>
  <dcterms:modified xsi:type="dcterms:W3CDTF">2021-01-19T10:58:08Z</dcterms:modified>
</cp:coreProperties>
</file>